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FEB"/>
    <a:srgbClr val="F8D5F2"/>
    <a:srgbClr val="2BAE00"/>
    <a:srgbClr val="FEB0EF"/>
    <a:srgbClr val="FDB1E8"/>
    <a:srgbClr val="FFA0E8"/>
    <a:srgbClr val="FF85FF"/>
    <a:srgbClr val="76AD69"/>
    <a:srgbClr val="77AD5E"/>
    <a:srgbClr val="FF6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A5E21A-FEC0-713B-E502-6D815014F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DA180C-2D4C-BF50-6683-E8DC52376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77F7B8-B953-FABE-9012-3919F89B2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49EBB3-8DF6-B119-3265-925AE15D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DBF641-04EA-41DB-0DCB-A3609910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7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F077E4-1C46-283B-78A5-F036F761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D5186B-CCCF-48BF-C644-B8475E6C5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0DD55C-9D84-D570-BA90-478DF84C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35D828-3023-D9E8-F761-3DD9D4F4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C77CF-2378-1E0C-C6DB-2ED9C3DE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11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8B8AE6-AA51-464F-A309-A1F80CA56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7989F2-A50C-2F85-819D-42F92840F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DADFF3-1B36-DF5A-A7FE-B3AAF035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C8521F-4117-54D7-C88B-967E582D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2E2F76-BD2E-4055-C6CA-EA0D9B5D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34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F1B23-BD6A-33FF-51C0-09F35C86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D0A1C-9E73-A502-C268-DED82E218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7E1FBC-E29E-27B4-41F4-86F04316D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002404-A7CA-D55C-7795-CB67EF27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0E0108-E4E5-A6FC-A633-64BCC608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2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567F4-C6D0-A4E9-F3D3-E1FD0A5E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4DD983-997D-2318-7BCD-4A859A860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AA1AC2-1029-E23B-811F-2F6AAD10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52E1F5-0C9D-5AF6-F33B-03A80B5C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BB5F1B-2C99-3ED4-076E-596E429D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99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02EC4F-7C69-A6C4-7D57-47A37E84E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6ABEE3-8DC7-25A2-D42B-A30CED8E6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E94928-93A8-EDC2-19FE-D8E9049F0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BF79C3-8F95-3696-2BB7-E570EEFC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2611C3-FCFD-046F-98B3-63806A7D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0C9A32-3EE4-29AB-92C8-E8E50CFB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6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A2E998-8235-FE9F-A633-2ECB28EC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27CBDE-8AD4-956A-371B-E9F2F89E2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A8069F-B428-FF75-B9FE-5F56D262D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014B36-54B1-2566-35DF-928C9C013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2D15A62-A5A2-1507-8E9F-B5FC27E0C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473B25C-81CE-7712-7AC9-91BF9D60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807B16-EBAB-FDCA-1742-8A8A9B0E7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9B7609-B8AA-1F5D-1508-0A4ECD75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2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A1AF2D-9769-EABA-7E5B-2CB6DECCF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977E38-E312-CC4F-11F0-292A77BC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B4012D-91EC-4704-3FA0-5D9DF0ED6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B1177D-E503-8932-0CED-886BEF7C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9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26D7BF-D07E-02C4-55D9-0166F7C8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6E2B291-9CFB-42FF-941C-C6C5C426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0A2C99-FA44-7316-0A33-0A599AB2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DAF683-0396-6495-077E-47C699B03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FD7122-1B88-9DB5-3D0B-79D71F377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AB93F7-C662-9E4E-CAAC-BDD77C9A9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46B745-0805-F46B-9629-4606F177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16AEC4-DA52-85C1-9965-121829E1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96E0B0-A9FA-E28C-CD46-72F0EA79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73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03DDB5-E2A3-4948-96DF-67E81C86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EA820D-021B-E12D-1DC9-B8E7E81FD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30B5AF-2584-7FBB-B903-F58D962CC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93265D-CEF2-77B1-5A16-6243EB73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1593B5-29C7-FD39-554F-538A8B6B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FC2A7-624D-0294-D1CC-8243F13F6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23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BC3D5F-9CBD-9AE6-4A5C-9F9AC4AE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AC9681-C366-9A80-334A-A50A2BBAF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B7B3AB-2F6D-C468-6AA1-C571F5C83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68846-6049-104F-86EE-909117CDA823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3ED806-6EF0-BEA5-8AF2-4D11BAB80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8B4BBA-E877-D3C2-37B2-25A5EB05C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329E-2388-1E4C-9890-2C1373DFC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4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28E8F1-DB51-EF21-9E8C-8788374E5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11" y="590558"/>
            <a:ext cx="11856378" cy="798904"/>
          </a:xfrm>
        </p:spPr>
        <p:txBody>
          <a:bodyPr>
            <a:normAutofit/>
          </a:bodyPr>
          <a:lstStyle/>
          <a:p>
            <a:r>
              <a:rPr kumimoji="1" lang="ja-JP" altLang="en-US" sz="4800" b="1">
                <a:solidFill>
                  <a:srgbClr val="0070C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熊大麻酔科　症例数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41DC9CD0-A926-14BC-B3C8-A0B605DEA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77621"/>
              </p:ext>
            </p:extLst>
          </p:nvPr>
        </p:nvGraphicFramePr>
        <p:xfrm>
          <a:off x="2291137" y="1748807"/>
          <a:ext cx="8353465" cy="714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593">
                  <a:extLst>
                    <a:ext uri="{9D8B030D-6E8A-4147-A177-3AD203B41FA5}">
                      <a16:colId xmlns:a16="http://schemas.microsoft.com/office/drawing/2014/main" val="37742040"/>
                    </a:ext>
                  </a:extLst>
                </a:gridCol>
                <a:gridCol w="6406872">
                  <a:extLst>
                    <a:ext uri="{9D8B030D-6E8A-4147-A177-3AD203B41FA5}">
                      <a16:colId xmlns:a16="http://schemas.microsoft.com/office/drawing/2014/main" val="2241011987"/>
                    </a:ext>
                  </a:extLst>
                </a:gridCol>
              </a:tblGrid>
              <a:tr h="7149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2022</a:t>
                      </a:r>
                      <a:r>
                        <a:rPr kumimoji="1" lang="ja-JP" altLang="en-US" sz="2800" b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i="0" kern="1200">
                          <a:solidFill>
                            <a:schemeClr val="dk1"/>
                          </a:solidFill>
                          <a:effectLst/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  <a:cs typeface="+mn-cs"/>
                        </a:rPr>
                        <a:t>麻酔管理症例数　</a:t>
                      </a:r>
                      <a:r>
                        <a:rPr kumimoji="1" lang="en-US" altLang="ja-JP" sz="2800" b="0" i="0" kern="1200" dirty="0">
                          <a:solidFill>
                            <a:srgbClr val="FF0000"/>
                          </a:solidFill>
                          <a:effectLst/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  <a:cs typeface="+mn-cs"/>
                        </a:rPr>
                        <a:t>5895</a:t>
                      </a:r>
                      <a:r>
                        <a:rPr kumimoji="1" lang="ja-JP" altLang="en-US" sz="2800" b="0" i="0" kern="1200">
                          <a:solidFill>
                            <a:schemeClr val="dk1"/>
                          </a:solidFill>
                          <a:effectLst/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  <a:cs typeface="+mn-cs"/>
                        </a:rPr>
                        <a:t>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12839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C696C1-B085-0B58-F624-74E84D1601DB}"/>
              </a:ext>
            </a:extLst>
          </p:cNvPr>
          <p:cNvSpPr txBox="1"/>
          <p:nvPr/>
        </p:nvSpPr>
        <p:spPr>
          <a:xfrm>
            <a:off x="6205591" y="47774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1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Kaku Gothic Pro W3</vt:lpstr>
      <vt:lpstr>游ゴシック</vt:lpstr>
      <vt:lpstr>游ゴシック Light</vt:lpstr>
      <vt:lpstr>Arial</vt:lpstr>
      <vt:lpstr>Office テーマ</vt:lpstr>
      <vt:lpstr>熊大麻酔科　症例数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熊大麻酔科　ローテーションスケジュール</dc:title>
  <dc:creator>奈須 和代</dc:creator>
  <cp:lastModifiedBy>早田　南美</cp:lastModifiedBy>
  <cp:revision>11</cp:revision>
  <dcterms:created xsi:type="dcterms:W3CDTF">2022-06-24T02:04:48Z</dcterms:created>
  <dcterms:modified xsi:type="dcterms:W3CDTF">2023-06-22T04:26:14Z</dcterms:modified>
</cp:coreProperties>
</file>