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489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1443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57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76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2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299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9021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982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681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26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74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4543E-CA15-463F-8ADB-9ED322E9BF8F}" type="datetimeFigureOut">
              <a:rPr kumimoji="1" lang="ja-JP" altLang="en-US" smtClean="0"/>
              <a:t>2020/7/6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A1050-576B-49C4-8232-96D7553B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492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481" y="2471557"/>
            <a:ext cx="5607038" cy="191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84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FJ-USER</dc:creator>
  <cp:lastModifiedBy>ota</cp:lastModifiedBy>
  <cp:revision>1</cp:revision>
  <dcterms:created xsi:type="dcterms:W3CDTF">2020-07-01T11:07:13Z</dcterms:created>
  <dcterms:modified xsi:type="dcterms:W3CDTF">2020-07-06T05:55:34Z</dcterms:modified>
</cp:coreProperties>
</file>