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6" r:id="rId2"/>
  </p:sldIdLst>
  <p:sldSz cx="9144000" cy="6858000" type="screen4x3"/>
  <p:notesSz cx="6870700" cy="99314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FF"/>
    <a:srgbClr val="FF33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8" autoAdjust="0"/>
    <p:restoredTop sz="82152" autoAdjust="0"/>
  </p:normalViewPr>
  <p:slideViewPr>
    <p:cSldViewPr>
      <p:cViewPr varScale="1">
        <p:scale>
          <a:sx n="72" d="100"/>
          <a:sy n="72" d="100"/>
        </p:scale>
        <p:origin x="18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12" tIns="48006" rIns="96012" bIns="48006" numCol="1" anchor="t" anchorCtr="0" compatLnSpc="1">
            <a:prstTxWarp prst="textNoShape">
              <a:avLst/>
            </a:prstTxWarp>
          </a:bodyPr>
          <a:lstStyle>
            <a:lvl1pPr defTabSz="96043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2550" y="0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12" tIns="48006" rIns="96012" bIns="48006" numCol="1" anchor="t" anchorCtr="0" compatLnSpc="1">
            <a:prstTxWarp prst="textNoShape">
              <a:avLst/>
            </a:prstTxWarp>
          </a:bodyPr>
          <a:lstStyle>
            <a:lvl1pPr algn="r" defTabSz="96043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5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12" tIns="48006" rIns="96012" bIns="48006" numCol="1" anchor="b" anchorCtr="0" compatLnSpc="1">
            <a:prstTxWarp prst="textNoShape">
              <a:avLst/>
            </a:prstTxWarp>
          </a:bodyPr>
          <a:lstStyle>
            <a:lvl1pPr defTabSz="96043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2550" y="9432925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12" tIns="48006" rIns="96012" bIns="48006" numCol="1" anchor="b" anchorCtr="0" compatLnSpc="1">
            <a:prstTxWarp prst="textNoShape">
              <a:avLst/>
            </a:prstTxWarp>
          </a:bodyPr>
          <a:lstStyle>
            <a:lvl1pPr algn="r" defTabSz="960438">
              <a:defRPr sz="1300">
                <a:latin typeface="Arial" charset="0"/>
              </a:defRPr>
            </a:lvl1pPr>
          </a:lstStyle>
          <a:p>
            <a:pPr>
              <a:defRPr/>
            </a:pPr>
            <a:fld id="{0B0A76D7-B646-4C1F-8D84-091BA5FE21C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62442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2550" y="0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7388" y="4718050"/>
            <a:ext cx="5495925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2550" y="9432925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2DCB2FD-88AD-4AAD-80FA-D588AA6E7E6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9694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fld id="{6EF05F4C-CBF3-4D37-A451-2BB94056A0BD}" type="slidenum">
              <a:rPr lang="en-US" altLang="ja-JP" smtClean="0"/>
              <a:pPr eaLnBrk="1" hangingPunct="1"/>
              <a:t>1</a:t>
            </a:fld>
            <a:endParaRPr lang="en-US" altLang="ja-JP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ja-JP" altLang="en-US" dirty="0" smtClean="0">
                <a:latin typeface="Arial" pitchFamily="34" charset="0"/>
              </a:rPr>
              <a:t>本プログラムの連携施設は</a:t>
            </a:r>
            <a:r>
              <a:rPr lang="en-US" altLang="ja-JP" dirty="0" smtClean="0">
                <a:latin typeface="Arial" pitchFamily="34" charset="0"/>
              </a:rPr>
              <a:t>9</a:t>
            </a:r>
            <a:r>
              <a:rPr lang="ja-JP" altLang="en-US" dirty="0" smtClean="0">
                <a:latin typeface="Arial" pitchFamily="34" charset="0"/>
              </a:rPr>
              <a:t>施設（伊勢原協同病院、池上総合病院、東海大学医学部付属八王子病院、東海大学医学部付属大磯病院、海老名総合病院、国立研究開発法人成育医療センター、湘南中央病院、進藤病院（北海道旭川市）、塩田病院（千葉県勝浦市））です。このうち進藤病院、塩田病院は、指定医師不足地域中小病院に該当します。</a:t>
            </a:r>
            <a:endParaRPr lang="en-US" altLang="ja-JP" dirty="0" smtClean="0">
              <a:latin typeface="Arial" pitchFamily="34" charset="0"/>
            </a:endParaRPr>
          </a:p>
          <a:p>
            <a:pPr eaLnBrk="1" hangingPunct="1"/>
            <a:r>
              <a:rPr lang="ja-JP" altLang="en-US" dirty="0" smtClean="0">
                <a:latin typeface="Arial" pitchFamily="34" charset="0"/>
              </a:rPr>
              <a:t>それぞれの施設の研修可能分野を示します。</a:t>
            </a:r>
          </a:p>
          <a:p>
            <a:pPr eaLnBrk="1" hangingPunct="1"/>
            <a:endParaRPr lang="ja-JP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605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8561C-9A83-4063-8478-A0187532D6C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79740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2A601-F2F6-46E1-ACC7-6019ADACB26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58098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C0AB5-2B10-4F3D-A2A0-7320DC52405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60486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C6A4C-0DC9-4110-AE89-3006AB736FB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40218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5D538-107B-49F0-9054-3A4D50A3A08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13457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C7159-B4E3-4BC8-9986-DD934CEB344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21643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A5F3A-7BE7-4BC0-BF59-3B9AB45EC6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36578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0A93D-6BE7-4A17-BFBF-51EFBE53AC5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27689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57C3F-38CF-4DB1-B289-81EE098D615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55670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EEFDA-C3D9-42F7-9CB6-7844C2E64A4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84248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25111-8D54-45F1-B7B1-82303C268F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92815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81544-33C5-4911-8B48-B11E46B966A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598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1DF04-7F29-47FC-B7CA-40A1E78865D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10272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3AD8C-E427-4204-B39E-D39ACF3A3BB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5831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FC98E829-67E6-4944-949D-1E51BC70E9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596156" y="692696"/>
            <a:ext cx="90010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6000" rIns="0" bIns="0"/>
          <a:lstStyle/>
          <a:p>
            <a:pPr>
              <a:defRPr/>
            </a:pPr>
            <a:r>
              <a:rPr lang="zh-TW" altLang="en-US" sz="3600" dirty="0">
                <a:solidFill>
                  <a:schemeClr val="accent6"/>
                </a:solidFill>
                <a:latin typeface="Hervetica"/>
              </a:rPr>
              <a:t>専門研修施設群　専門研修指導医　一覧</a:t>
            </a:r>
            <a:r>
              <a:rPr lang="ja-JP" altLang="en-US" sz="3600" dirty="0" smtClean="0">
                <a:solidFill>
                  <a:schemeClr val="accent6"/>
                </a:solidFill>
                <a:latin typeface="Hervetica"/>
              </a:rPr>
              <a:t>　</a:t>
            </a:r>
            <a:endParaRPr lang="ja-JP" altLang="en-US" sz="3600" dirty="0">
              <a:solidFill>
                <a:schemeClr val="accent6"/>
              </a:solidFill>
              <a:latin typeface="Hervetica"/>
            </a:endParaRPr>
          </a:p>
        </p:txBody>
      </p:sp>
      <p:pic>
        <p:nvPicPr>
          <p:cNvPr id="16" name="図 1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4864"/>
            <a:ext cx="8049099" cy="35094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正方形/長方形 1"/>
          <p:cNvSpPr/>
          <p:nvPr/>
        </p:nvSpPr>
        <p:spPr>
          <a:xfrm>
            <a:off x="352245" y="5877272"/>
            <a:ext cx="8856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進藤病院（北海道旭川市）</a:t>
            </a:r>
            <a:r>
              <a:rPr lang="ja-JP" altLang="en-US" dirty="0" smtClean="0"/>
              <a:t>、</a:t>
            </a:r>
            <a:r>
              <a:rPr lang="ja-JP" altLang="en-US" dirty="0"/>
              <a:t>塩田</a:t>
            </a:r>
            <a:r>
              <a:rPr lang="ja-JP" altLang="en-US" dirty="0" smtClean="0"/>
              <a:t>病院（</a:t>
            </a:r>
            <a:r>
              <a:rPr lang="zh-TW" altLang="en-US" dirty="0"/>
              <a:t>千葉県勝浦市</a:t>
            </a:r>
            <a:r>
              <a:rPr lang="ja-JP" altLang="en-US" dirty="0" smtClean="0"/>
              <a:t>）は</a:t>
            </a:r>
            <a:r>
              <a:rPr lang="ja-JP" altLang="en-US" dirty="0"/>
              <a:t>、指定医師不足地域中小病院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13599</TotalTime>
  <Words>115</Words>
  <Application>Microsoft Office PowerPoint</Application>
  <PresentationFormat>画面に合わせる (4:3)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Hervetica</vt:lpstr>
      <vt:lpstr>ＭＳ Ｐゴシック</vt:lpstr>
      <vt:lpstr>ＭＳ Ｐ明朝</vt:lpstr>
      <vt:lpstr>Arial</vt:lpstr>
      <vt:lpstr>default</vt:lpstr>
      <vt:lpstr>PowerPoint プレゼンテーション</vt:lpstr>
    </vt:vector>
  </TitlesOfParts>
  <Company>ストリームス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タイトル入力</dc:title>
  <dc:creator>Taimei Watarai</dc:creator>
  <cp:lastModifiedBy>UCHIYAMA</cp:lastModifiedBy>
  <cp:revision>545</cp:revision>
  <dcterms:created xsi:type="dcterms:W3CDTF">2009-08-13T03:58:08Z</dcterms:created>
  <dcterms:modified xsi:type="dcterms:W3CDTF">2017-04-24T01:36:12Z</dcterms:modified>
</cp:coreProperties>
</file>